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4" r:id="rId2"/>
    <p:sldId id="260" r:id="rId3"/>
    <p:sldId id="259" r:id="rId4"/>
    <p:sldId id="306" r:id="rId5"/>
    <p:sldId id="321" r:id="rId6"/>
    <p:sldId id="261" r:id="rId7"/>
    <p:sldId id="262" r:id="rId8"/>
    <p:sldId id="263" r:id="rId9"/>
    <p:sldId id="308" r:id="rId10"/>
    <p:sldId id="322" r:id="rId11"/>
    <p:sldId id="267" r:id="rId12"/>
    <p:sldId id="285" r:id="rId13"/>
    <p:sldId id="296" r:id="rId14"/>
    <p:sldId id="266" r:id="rId15"/>
    <p:sldId id="297" r:id="rId16"/>
    <p:sldId id="268" r:id="rId17"/>
    <p:sldId id="269" r:id="rId18"/>
    <p:sldId id="276" r:id="rId19"/>
    <p:sldId id="279" r:id="rId20"/>
    <p:sldId id="278" r:id="rId21"/>
    <p:sldId id="280" r:id="rId22"/>
    <p:sldId id="277" r:id="rId23"/>
    <p:sldId id="298" r:id="rId24"/>
    <p:sldId id="270" r:id="rId25"/>
    <p:sldId id="292" r:id="rId26"/>
    <p:sldId id="288" r:id="rId27"/>
    <p:sldId id="290" r:id="rId28"/>
    <p:sldId id="291" r:id="rId29"/>
    <p:sldId id="293" r:id="rId30"/>
    <p:sldId id="286" r:id="rId31"/>
    <p:sldId id="295" r:id="rId32"/>
    <p:sldId id="287" r:id="rId33"/>
    <p:sldId id="282" r:id="rId34"/>
    <p:sldId id="271" r:id="rId35"/>
    <p:sldId id="294" r:id="rId36"/>
    <p:sldId id="257" r:id="rId37"/>
    <p:sldId id="284" r:id="rId38"/>
    <p:sldId id="281" r:id="rId39"/>
    <p:sldId id="273"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7096" autoAdjust="0"/>
  </p:normalViewPr>
  <p:slideViewPr>
    <p:cSldViewPr snapToGrid="0">
      <p:cViewPr varScale="1">
        <p:scale>
          <a:sx n="79" d="100"/>
          <a:sy n="79" d="100"/>
        </p:scale>
        <p:origin x="612" y="54"/>
      </p:cViewPr>
      <p:guideLst/>
    </p:cSldViewPr>
  </p:slideViewPr>
  <p:notesTextViewPr>
    <p:cViewPr>
      <p:scale>
        <a:sx n="1" d="1"/>
        <a:sy n="1" d="1"/>
      </p:scale>
      <p:origin x="0" y="-27"/>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409665"/>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588609" y="4157101"/>
            <a:ext cx="8870483"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保守性に優れたテストコードを作成を支援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5" y="3285304"/>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14110</TotalTime>
  <Words>8358</Words>
  <Application>Microsoft Office PowerPoint</Application>
  <PresentationFormat>ワイド画面</PresentationFormat>
  <Paragraphs>1009</Paragraphs>
  <Slides>51</Slides>
  <Notes>36</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研究目的とアイディア</vt:lpstr>
      <vt:lpstr>提案ツールの概要</vt:lpstr>
      <vt:lpstr>Step1: 類似コード片の検出</vt:lpstr>
      <vt:lpstr>Step2: テストコードの検索</vt:lpstr>
      <vt:lpstr>テストスメル</vt:lpstr>
      <vt:lpstr>Step3: テストスメルの検出</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220</cp:revision>
  <dcterms:created xsi:type="dcterms:W3CDTF">2020-01-21T13:07:49Z</dcterms:created>
  <dcterms:modified xsi:type="dcterms:W3CDTF">2020-02-01T02:42:22Z</dcterms:modified>
</cp:coreProperties>
</file>